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image" Target="../media/image-20-9.png"/><Relationship Id="rId10" Type="http://schemas.openxmlformats.org/officeDocument/2006/relationships/image" Target="../media/image-2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jpe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image" Target="../media/image-21-8.png"/><Relationship Id="rId9" Type="http://schemas.openxmlformats.org/officeDocument/2006/relationships/image" Target="../media/image-2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jpe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jpe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image" Target="../media/image-23-7.png"/><Relationship Id="rId8" Type="http://schemas.openxmlformats.org/officeDocument/2006/relationships/image" Target="../media/image-2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jpe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image" Target="../media/image-24-7.png"/><Relationship Id="rId8" Type="http://schemas.openxmlformats.org/officeDocument/2006/relationships/image" Target="../media/image-2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jpe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1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52500"/>
            <a:ext cx="68580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1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97000"/>
            <a:ext cx="6858000" cy="1981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1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705100"/>
            <a:ext cx="6858000" cy="15875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1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740150"/>
            <a:ext cx="6223000" cy="15113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1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4737100"/>
            <a:ext cx="6858000" cy="10858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1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3400" y="508000"/>
            <a:ext cx="4318000" cy="58420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1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8050" y="2514600"/>
            <a:ext cx="2743200" cy="42418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1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6450" y="4648200"/>
            <a:ext cx="3409950" cy="17907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2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2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2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241550"/>
            <a:ext cx="2844800" cy="3308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2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1100" y="2241550"/>
            <a:ext cx="2844800" cy="3308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2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600" y="2241550"/>
            <a:ext cx="2844800" cy="3308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2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6100" y="2241550"/>
            <a:ext cx="2844800" cy="3308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2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8600" y="2241550"/>
            <a:ext cx="2844800" cy="33083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3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3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3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089150"/>
            <a:ext cx="4318000" cy="24955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3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2089150"/>
            <a:ext cx="4318000" cy="2495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3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2089150"/>
            <a:ext cx="4318000" cy="24955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3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968750"/>
            <a:ext cx="4318000" cy="24955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3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968750"/>
            <a:ext cx="4318000" cy="24955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3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968750"/>
            <a:ext cx="4318000" cy="24955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4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4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4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050" y="2603500"/>
            <a:ext cx="9105900" cy="7937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4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012950"/>
            <a:ext cx="3365500" cy="3257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4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6250" y="2012950"/>
            <a:ext cx="3365500" cy="32575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4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0" y="2012950"/>
            <a:ext cx="3365500" cy="32575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4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7900" y="2012950"/>
            <a:ext cx="3365500" cy="32575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5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5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5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19250"/>
            <a:ext cx="4318000" cy="24384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5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1619250"/>
            <a:ext cx="4318000" cy="24384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5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1619250"/>
            <a:ext cx="4318000" cy="24384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5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441700"/>
            <a:ext cx="4318000" cy="24384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5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441700"/>
            <a:ext cx="4318000" cy="24384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5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441700"/>
            <a:ext cx="4318000" cy="24384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FR/s5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600" y="5289550"/>
            <a:ext cx="11734800" cy="15684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6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43815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6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43815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6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860550"/>
            <a:ext cx="4381500" cy="12636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6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609850"/>
            <a:ext cx="2565400" cy="10858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6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016250"/>
            <a:ext cx="2857500" cy="10858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6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422650"/>
            <a:ext cx="1968500" cy="10858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6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9400" y="698500"/>
            <a:ext cx="7112000" cy="49593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6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02050" y="2540000"/>
            <a:ext cx="2489200" cy="39243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FR/s6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3550" y="2667000"/>
            <a:ext cx="2489200" cy="39243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7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7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155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7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06550"/>
            <a:ext cx="4064000" cy="39814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7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1100" y="1606550"/>
            <a:ext cx="4064000" cy="39814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7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3600" y="1644650"/>
            <a:ext cx="4749800" cy="11557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7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3600" y="2159000"/>
            <a:ext cx="4749800" cy="11557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7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3600" y="2673350"/>
            <a:ext cx="4749800" cy="11557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7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3600" y="3187700"/>
            <a:ext cx="4749800" cy="11557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FR/s7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3600" y="3740150"/>
            <a:ext cx="4749800" cy="13462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8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8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8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70050"/>
            <a:ext cx="3765550" cy="24384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8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8200" y="1670050"/>
            <a:ext cx="3771900" cy="24384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8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492500"/>
            <a:ext cx="3765550" cy="24384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8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8200" y="3492500"/>
            <a:ext cx="3771900" cy="24384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8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5750" y="1670050"/>
            <a:ext cx="5327650" cy="33337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8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5750" y="4387850"/>
            <a:ext cx="5327650" cy="15430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9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9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9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100" y="2152650"/>
            <a:ext cx="10337800" cy="8064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9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758950"/>
            <a:ext cx="2838450" cy="26035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9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1100" y="1758950"/>
            <a:ext cx="2838450" cy="26035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9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3600" y="1758950"/>
            <a:ext cx="2844800" cy="26035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9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2450" y="1758950"/>
            <a:ext cx="2838450" cy="26035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9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24950" y="1758950"/>
            <a:ext cx="2838450" cy="26035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FR/s9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600" y="3873500"/>
            <a:ext cx="6172200" cy="151765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FR/s9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91200" y="3873500"/>
            <a:ext cx="6172200" cy="15176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20"/>
                            </p:stCondLst>
                            <p:childTnLst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60"/>
                            </p:stCondLst>
                            <p:childTnLst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10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10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10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403350"/>
            <a:ext cx="9017000" cy="1016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10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930400"/>
            <a:ext cx="3390900" cy="2800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10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9900" y="1930400"/>
            <a:ext cx="3390900" cy="2800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10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200" y="1930400"/>
            <a:ext cx="3390900" cy="2800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10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2500" y="1930400"/>
            <a:ext cx="3390900" cy="28003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10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" y="4127500"/>
            <a:ext cx="11734800" cy="14541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11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685800"/>
            <a:ext cx="2933700" cy="474345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11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384300"/>
            <a:ext cx="2933700" cy="474345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11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100" y="508000"/>
            <a:ext cx="7353300" cy="1016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11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100" y="901700"/>
            <a:ext cx="7353300" cy="16002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11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0100" y="2038350"/>
            <a:ext cx="3949700" cy="13779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11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3700" y="2038350"/>
            <a:ext cx="3949700" cy="13779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11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100" y="2838450"/>
            <a:ext cx="3949700" cy="11938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11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3700" y="2838450"/>
            <a:ext cx="3949700" cy="11938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FR/s11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0100" y="3454400"/>
            <a:ext cx="3949700" cy="138430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FR/s11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3700" y="3454400"/>
            <a:ext cx="3949700" cy="138430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FR/s11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10100" y="4260850"/>
            <a:ext cx="3949700" cy="1377950"/>
          </a:xfrm>
          <a:prstGeom prst="rect">
            <a:avLst/>
          </a:prstGeom>
        </p:spPr>
      </p:pic>
      <p:pic>
        <p:nvPicPr>
          <p:cNvPr id="13" name="Image 11" descr="/Users/macbookpro/Documents/wisebled market/docs/presentation/_kit/.tmp/layers-FR/s11-l11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13700" y="4260850"/>
            <a:ext cx="3949700" cy="13779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60"/>
                            </p:stCondLst>
                            <p:childTnLst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"/>
                            </p:stCondLst>
                            <p:childTnLst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40"/>
                            </p:stCondLst>
                            <p:childTnLst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6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12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7797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12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77978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12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012950"/>
            <a:ext cx="4171950" cy="13779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12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4450" y="2012950"/>
            <a:ext cx="4171950" cy="13779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12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2787650"/>
            <a:ext cx="4171950" cy="15748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12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4450" y="2787650"/>
            <a:ext cx="4171950" cy="15748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12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3759200"/>
            <a:ext cx="4171950" cy="13779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12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4450" y="3759200"/>
            <a:ext cx="4171950" cy="137795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FR/s12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600" y="4533900"/>
            <a:ext cx="4171950" cy="119380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FR/s12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1900" y="698500"/>
            <a:ext cx="2857500" cy="511810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FR/s12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18400" y="1270000"/>
            <a:ext cx="2349500" cy="1657350"/>
          </a:xfrm>
          <a:prstGeom prst="rect">
            <a:avLst/>
          </a:prstGeom>
        </p:spPr>
      </p:pic>
      <p:pic>
        <p:nvPicPr>
          <p:cNvPr id="13" name="Image 11" descr="/Users/macbookpro/Documents/wisebled market/docs/presentation/_kit/.tmp/layers-FR/s12-l11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45400" y="3810000"/>
            <a:ext cx="2476500" cy="15430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60"/>
                            </p:stCondLst>
                            <p:childTnLst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"/>
                            </p:stCondLst>
                            <p:childTnLst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40"/>
                            </p:stCondLst>
                            <p:childTnLst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13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13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17348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13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593850"/>
            <a:ext cx="6223000" cy="3937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13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5016500"/>
            <a:ext cx="2051050" cy="15684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13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250" y="5016500"/>
            <a:ext cx="2051050" cy="15684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13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9900" y="5016500"/>
            <a:ext cx="2051050" cy="15684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13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0550" y="5016500"/>
            <a:ext cx="2051050" cy="15684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13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5200" y="1593850"/>
            <a:ext cx="3232150" cy="13843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FR/s13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1250" y="1593850"/>
            <a:ext cx="3232150" cy="138430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FR/s13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45200" y="2349500"/>
            <a:ext cx="3232150" cy="137795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FR/s13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31250" y="2349500"/>
            <a:ext cx="3232150" cy="1377950"/>
          </a:xfrm>
          <a:prstGeom prst="rect">
            <a:avLst/>
          </a:prstGeom>
        </p:spPr>
      </p:pic>
      <p:pic>
        <p:nvPicPr>
          <p:cNvPr id="13" name="Image 11" descr="/Users/macbookpro/Documents/wisebled market/docs/presentation/_kit/.tmp/layers-FR/s13-l11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3098800"/>
            <a:ext cx="3232150" cy="1581150"/>
          </a:xfrm>
          <a:prstGeom prst="rect">
            <a:avLst/>
          </a:prstGeom>
        </p:spPr>
      </p:pic>
      <p:pic>
        <p:nvPicPr>
          <p:cNvPr id="14" name="Image 12" descr="/Users/macbookpro/Documents/wisebled market/docs/presentation/_kit/.tmp/layers-FR/s13-l12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31250" y="3098800"/>
            <a:ext cx="3232150" cy="1581150"/>
          </a:xfrm>
          <a:prstGeom prst="rect">
            <a:avLst/>
          </a:prstGeom>
        </p:spPr>
      </p:pic>
      <p:pic>
        <p:nvPicPr>
          <p:cNvPr id="15" name="Image 13" descr="/Users/macbookpro/Documents/wisebled market/docs/presentation/_kit/.tmp/layers-FR/s13-l13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45200" y="4102100"/>
            <a:ext cx="5918200" cy="17843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60"/>
                            </p:stCondLst>
                            <p:childTnLst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"/>
                            </p:stCondLst>
                            <p:childTnLst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40"/>
                            </p:stCondLst>
                            <p:childTnLst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6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680"/>
                            </p:stCondLst>
                            <p:childTnLst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6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6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820"/>
                            </p:stCondLst>
                            <p:childTnLst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6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6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14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863600"/>
            <a:ext cx="2921000" cy="52578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14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508000"/>
            <a:ext cx="7924800" cy="10160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14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901700"/>
            <a:ext cx="7924800" cy="11811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14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1631950"/>
            <a:ext cx="7924800" cy="11938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14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2222500"/>
            <a:ext cx="7924800" cy="11938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14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600" y="2813050"/>
            <a:ext cx="7924800" cy="11874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14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600" y="3397250"/>
            <a:ext cx="7924800" cy="11938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14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8600" y="3987800"/>
            <a:ext cx="7924800" cy="11938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0"/>
                            </p:stCondLst>
                            <p:childTnLst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15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15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15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454150"/>
            <a:ext cx="11734800" cy="11176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15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057400"/>
            <a:ext cx="3403600" cy="21590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15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3550" y="2057400"/>
            <a:ext cx="3403600" cy="21590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15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4850" y="2057400"/>
            <a:ext cx="3403600" cy="21590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15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9800" y="2057400"/>
            <a:ext cx="3403600" cy="21590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15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" y="3587750"/>
            <a:ext cx="3403600" cy="21590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FR/s15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03550" y="3587750"/>
            <a:ext cx="3403600" cy="215900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FR/s15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84850" y="3587750"/>
            <a:ext cx="3403600" cy="215900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FR/s15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59800" y="3587750"/>
            <a:ext cx="3403600" cy="2159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20"/>
                            </p:stCondLst>
                            <p:childTnLst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60"/>
                            </p:stCondLst>
                            <p:childTnLst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00"/>
                            </p:stCondLst>
                            <p:childTnLst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16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16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16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" y="1860550"/>
            <a:ext cx="5588000" cy="47307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16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100" y="2051050"/>
            <a:ext cx="6845300" cy="15811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16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8100" y="2978150"/>
            <a:ext cx="6845300" cy="17907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16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8100" y="4114800"/>
            <a:ext cx="6845300" cy="15811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16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8100" y="5041900"/>
            <a:ext cx="6845300" cy="15811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17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17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17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720850"/>
            <a:ext cx="4318000" cy="2673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17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1720850"/>
            <a:ext cx="4318000" cy="267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17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1720850"/>
            <a:ext cx="4318000" cy="267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17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78250"/>
            <a:ext cx="4318000" cy="2673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17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778250"/>
            <a:ext cx="4318000" cy="26733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17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778250"/>
            <a:ext cx="4318000" cy="26733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18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69723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18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69723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18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860550"/>
            <a:ext cx="6972300" cy="12636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18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609850"/>
            <a:ext cx="6972300" cy="140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18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371850"/>
            <a:ext cx="6972300" cy="140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18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4133850"/>
            <a:ext cx="6972300" cy="14414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18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3400" y="762000"/>
            <a:ext cx="5080000" cy="48133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19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19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19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720850"/>
            <a:ext cx="4318000" cy="2673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19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1720850"/>
            <a:ext cx="4318000" cy="267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19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1720850"/>
            <a:ext cx="4318000" cy="267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19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78250"/>
            <a:ext cx="4318000" cy="2673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19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778250"/>
            <a:ext cx="4318000" cy="26733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19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778250"/>
            <a:ext cx="4318000" cy="26733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20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20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20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31950"/>
            <a:ext cx="3403600" cy="18542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20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3550" y="1631950"/>
            <a:ext cx="3403600" cy="18542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20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4850" y="1631950"/>
            <a:ext cx="3403600" cy="18542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20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9800" y="1631950"/>
            <a:ext cx="3403600" cy="18542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20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2882900"/>
            <a:ext cx="4318000" cy="25717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20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37000" y="2882900"/>
            <a:ext cx="4318000" cy="257175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FR/s20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5400" y="2882900"/>
            <a:ext cx="4318000" cy="25717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21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21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21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089150"/>
            <a:ext cx="4318000" cy="24955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21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2089150"/>
            <a:ext cx="4318000" cy="2495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21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2089150"/>
            <a:ext cx="4318000" cy="24955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21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968750"/>
            <a:ext cx="4318000" cy="24955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21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968750"/>
            <a:ext cx="4318000" cy="24955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FR/s21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968750"/>
            <a:ext cx="4318000" cy="24955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22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22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22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038350"/>
            <a:ext cx="4870450" cy="34925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22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3100" y="2038350"/>
            <a:ext cx="4051300" cy="34925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22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8450" y="2038350"/>
            <a:ext cx="4044950" cy="34925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23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3746500" cy="484505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23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508000"/>
            <a:ext cx="8305800" cy="10160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23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901700"/>
            <a:ext cx="8305800" cy="11811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23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1441450"/>
            <a:ext cx="8305800" cy="14541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23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2292350"/>
            <a:ext cx="3460750" cy="10858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23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600" y="2889250"/>
            <a:ext cx="8305800" cy="895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23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7600" y="3130550"/>
            <a:ext cx="8305800" cy="22161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24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24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24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31950"/>
            <a:ext cx="3689350" cy="2673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24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000" y="1631950"/>
            <a:ext cx="3689350" cy="267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24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689350"/>
            <a:ext cx="3689350" cy="267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24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2000" y="3689350"/>
            <a:ext cx="3689350" cy="2673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FR/s24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3350" y="1631950"/>
            <a:ext cx="5480050" cy="47307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FR/s25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62100"/>
            <a:ext cx="8369300" cy="102235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FR/s25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93900"/>
            <a:ext cx="8369300" cy="183515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FR/s25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187700"/>
            <a:ext cx="8369300" cy="1016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FR/s25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714750"/>
            <a:ext cx="8369300" cy="1860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FR/s25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7400" y="1327150"/>
            <a:ext cx="3556000" cy="35560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FR/s25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5250" y="4286250"/>
            <a:ext cx="2400300" cy="1524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Wisebled Tec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Wisebled Market — Dossier de présentation</dc:title>
  <dc:subject>PptxGenJS Presentation</dc:subject>
  <dc:creator>Wisebled Market</dc:creator>
  <cp:lastModifiedBy>Wisebled Market</cp:lastModifiedBy>
  <cp:revision>1</cp:revision>
  <dcterms:created xsi:type="dcterms:W3CDTF">2026-10-13T16:27:21Z</dcterms:created>
  <dcterms:modified xsi:type="dcterms:W3CDTF">2026-10-13T16:27:21Z</dcterms:modified>
</cp:coreProperties>
</file>