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image" Target="../media/image-20-7.png"/><Relationship Id="rId8" Type="http://schemas.openxmlformats.org/officeDocument/2006/relationships/image" Target="../media/image-20-8.png"/><Relationship Id="rId9" Type="http://schemas.openxmlformats.org/officeDocument/2006/relationships/image" Target="../media/image-20-9.png"/><Relationship Id="rId10" Type="http://schemas.openxmlformats.org/officeDocument/2006/relationships/image" Target="../media/image-2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jpe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7.png"/><Relationship Id="rId8" Type="http://schemas.openxmlformats.org/officeDocument/2006/relationships/image" Target="../media/image-21-8.png"/><Relationship Id="rId9" Type="http://schemas.openxmlformats.org/officeDocument/2006/relationships/image" Target="../media/image-2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jpe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jpe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image" Target="../media/image-23-7.png"/><Relationship Id="rId8" Type="http://schemas.openxmlformats.org/officeDocument/2006/relationships/image" Target="../media/image-2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jpe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image" Target="../media/image-24-7.png"/><Relationship Id="rId8" Type="http://schemas.openxmlformats.org/officeDocument/2006/relationships/image" Target="../media/image-2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jpe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1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52500"/>
            <a:ext cx="68580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1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397000"/>
            <a:ext cx="6858000" cy="1981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1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705100"/>
            <a:ext cx="6858000" cy="15875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1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740150"/>
            <a:ext cx="6223000" cy="15113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1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4737100"/>
            <a:ext cx="6858000" cy="10858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1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3400" y="508000"/>
            <a:ext cx="4318000" cy="58420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1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8050" y="2514600"/>
            <a:ext cx="2743200" cy="42418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1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6450" y="4648200"/>
            <a:ext cx="3409950" cy="17907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2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2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2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822450"/>
            <a:ext cx="2844800" cy="33083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2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1100" y="1822450"/>
            <a:ext cx="2844800" cy="3308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2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600" y="1822450"/>
            <a:ext cx="2844800" cy="3308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2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6100" y="1822450"/>
            <a:ext cx="2844800" cy="3308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2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8600" y="1822450"/>
            <a:ext cx="2844800" cy="330835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3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3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3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089150"/>
            <a:ext cx="4318000" cy="24955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3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2089150"/>
            <a:ext cx="4318000" cy="2495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3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2089150"/>
            <a:ext cx="4318000" cy="24955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3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968750"/>
            <a:ext cx="4318000" cy="24955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3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968750"/>
            <a:ext cx="4318000" cy="24955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3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968750"/>
            <a:ext cx="4318000" cy="24955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4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4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4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050" y="2603500"/>
            <a:ext cx="9105900" cy="7937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4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012950"/>
            <a:ext cx="3365500" cy="3257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4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6250" y="2012950"/>
            <a:ext cx="3365500" cy="32575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4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250" y="2012950"/>
            <a:ext cx="3365500" cy="32575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4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7900" y="2012950"/>
            <a:ext cx="3365500" cy="32575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5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5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5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19250"/>
            <a:ext cx="4318000" cy="24384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5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1619250"/>
            <a:ext cx="4318000" cy="24384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5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1619250"/>
            <a:ext cx="4318000" cy="24384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5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441700"/>
            <a:ext cx="4318000" cy="24384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5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441700"/>
            <a:ext cx="4318000" cy="24384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5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441700"/>
            <a:ext cx="4318000" cy="24384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EN/s5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600" y="5289550"/>
            <a:ext cx="11734800" cy="15684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6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43815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6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43815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6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860550"/>
            <a:ext cx="4381500" cy="12636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6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609850"/>
            <a:ext cx="2565400" cy="10858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6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016250"/>
            <a:ext cx="2381250" cy="10858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6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422650"/>
            <a:ext cx="1968500" cy="10858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6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9400" y="698500"/>
            <a:ext cx="7112000" cy="49593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6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02050" y="2540000"/>
            <a:ext cx="2489200" cy="39243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EN/s6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53550" y="2667000"/>
            <a:ext cx="2489200" cy="39243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7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7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155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7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06550"/>
            <a:ext cx="4064000" cy="41402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7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1100" y="1606550"/>
            <a:ext cx="4064000" cy="39814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7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3600" y="1644650"/>
            <a:ext cx="4749800" cy="11557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7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3600" y="2159000"/>
            <a:ext cx="4749800" cy="10477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7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3600" y="2565400"/>
            <a:ext cx="4749800" cy="11557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7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3600" y="3079750"/>
            <a:ext cx="4749800" cy="11557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EN/s7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3600" y="3632200"/>
            <a:ext cx="4749800" cy="13462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8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8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8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70050"/>
            <a:ext cx="3765550" cy="24384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8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8200" y="1670050"/>
            <a:ext cx="3771900" cy="24384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8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492500"/>
            <a:ext cx="3765550" cy="24384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8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8200" y="3492500"/>
            <a:ext cx="3771900" cy="24384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8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5750" y="1670050"/>
            <a:ext cx="5327650" cy="35052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8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5750" y="4559300"/>
            <a:ext cx="5327650" cy="1371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9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9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9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100" y="2152650"/>
            <a:ext cx="10337800" cy="8064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9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758950"/>
            <a:ext cx="2838450" cy="26035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9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1100" y="1758950"/>
            <a:ext cx="2838450" cy="26035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9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3600" y="1758950"/>
            <a:ext cx="2844800" cy="26035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9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2450" y="1758950"/>
            <a:ext cx="2838450" cy="26035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9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24950" y="1758950"/>
            <a:ext cx="2838450" cy="26035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EN/s9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600" y="3873500"/>
            <a:ext cx="6172200" cy="151765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EN/s9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91200" y="3873500"/>
            <a:ext cx="6172200" cy="15176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20"/>
                            </p:stCondLst>
                            <p:childTnLst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60"/>
                            </p:stCondLst>
                            <p:childTnLst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10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10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10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403350"/>
            <a:ext cx="9017000" cy="10160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10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930400"/>
            <a:ext cx="3390900" cy="2800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10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9900" y="1930400"/>
            <a:ext cx="3390900" cy="2800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10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200" y="1930400"/>
            <a:ext cx="3390900" cy="2800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10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2500" y="1930400"/>
            <a:ext cx="3390900" cy="28003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10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" y="4127500"/>
            <a:ext cx="11734800" cy="145415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11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685800"/>
            <a:ext cx="2933700" cy="474345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11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384300"/>
            <a:ext cx="2933700" cy="474345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11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100" y="508000"/>
            <a:ext cx="7353300" cy="10160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11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100" y="901700"/>
            <a:ext cx="7353300" cy="16002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11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0100" y="2038350"/>
            <a:ext cx="3949700" cy="13779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11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3700" y="2038350"/>
            <a:ext cx="3949700" cy="13779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11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100" y="2838450"/>
            <a:ext cx="3949700" cy="11938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11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3700" y="2838450"/>
            <a:ext cx="3949700" cy="11938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EN/s11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0100" y="3454400"/>
            <a:ext cx="3949700" cy="119380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EN/s11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3700" y="3454400"/>
            <a:ext cx="3949700" cy="1193800"/>
          </a:xfrm>
          <a:prstGeom prst="rect">
            <a:avLst/>
          </a:prstGeom>
        </p:spPr>
      </p:pic>
      <p:pic>
        <p:nvPicPr>
          <p:cNvPr id="12" name="Image 10" descr="/Users/macbookpro/Documents/wisebled market/docs/presentation/_kit/.tmp/layers-EN/s11-l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10100" y="4070350"/>
            <a:ext cx="3949700" cy="1193800"/>
          </a:xfrm>
          <a:prstGeom prst="rect">
            <a:avLst/>
          </a:prstGeom>
        </p:spPr>
      </p:pic>
      <p:pic>
        <p:nvPicPr>
          <p:cNvPr id="13" name="Image 11" descr="/Users/macbookpro/Documents/wisebled market/docs/presentation/_kit/.tmp/layers-EN/s11-l11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13700" y="4070350"/>
            <a:ext cx="3949700" cy="11938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60"/>
                            </p:stCondLst>
                            <p:childTnLst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00"/>
                            </p:stCondLst>
                            <p:childTnLst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40"/>
                            </p:stCondLst>
                            <p:childTnLst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6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12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7797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12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77978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12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012950"/>
            <a:ext cx="4171950" cy="11938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12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4450" y="2012950"/>
            <a:ext cx="4171950" cy="11938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12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2603500"/>
            <a:ext cx="4171950" cy="15684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12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4450" y="2603500"/>
            <a:ext cx="4171950" cy="15684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12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3568700"/>
            <a:ext cx="4171950" cy="13779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12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4450" y="3568700"/>
            <a:ext cx="4171950" cy="137795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EN/s12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600" y="4343400"/>
            <a:ext cx="4171950" cy="119380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EN/s12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1900" y="698500"/>
            <a:ext cx="2857500" cy="5118100"/>
          </a:xfrm>
          <a:prstGeom prst="rect">
            <a:avLst/>
          </a:prstGeom>
        </p:spPr>
      </p:pic>
      <p:pic>
        <p:nvPicPr>
          <p:cNvPr id="12" name="Image 10" descr="/Users/macbookpro/Documents/wisebled market/docs/presentation/_kit/.tmp/layers-EN/s12-l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18400" y="1270000"/>
            <a:ext cx="2349500" cy="1657350"/>
          </a:xfrm>
          <a:prstGeom prst="rect">
            <a:avLst/>
          </a:prstGeom>
        </p:spPr>
      </p:pic>
      <p:pic>
        <p:nvPicPr>
          <p:cNvPr id="13" name="Image 11" descr="/Users/macbookpro/Documents/wisebled market/docs/presentation/_kit/.tmp/layers-EN/s12-l11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45400" y="3810000"/>
            <a:ext cx="2476500" cy="15430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60"/>
                            </p:stCondLst>
                            <p:childTnLst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00"/>
                            </p:stCondLst>
                            <p:childTnLst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40"/>
                            </p:stCondLst>
                            <p:childTnLst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6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13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13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17348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13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593850"/>
            <a:ext cx="6223000" cy="39370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13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5016500"/>
            <a:ext cx="2051050" cy="15684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13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250" y="5016500"/>
            <a:ext cx="2051050" cy="15684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13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9900" y="5016500"/>
            <a:ext cx="2051050" cy="15684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13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0550" y="5016500"/>
            <a:ext cx="2051050" cy="15684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13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5200" y="1593850"/>
            <a:ext cx="3232150" cy="13843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EN/s13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1250" y="1593850"/>
            <a:ext cx="3232150" cy="138430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EN/s13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45200" y="2349500"/>
            <a:ext cx="3232150" cy="1377950"/>
          </a:xfrm>
          <a:prstGeom prst="rect">
            <a:avLst/>
          </a:prstGeom>
        </p:spPr>
      </p:pic>
      <p:pic>
        <p:nvPicPr>
          <p:cNvPr id="12" name="Image 10" descr="/Users/macbookpro/Documents/wisebled market/docs/presentation/_kit/.tmp/layers-EN/s13-l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31250" y="2349500"/>
            <a:ext cx="3232150" cy="1377950"/>
          </a:xfrm>
          <a:prstGeom prst="rect">
            <a:avLst/>
          </a:prstGeom>
        </p:spPr>
      </p:pic>
      <p:pic>
        <p:nvPicPr>
          <p:cNvPr id="13" name="Image 11" descr="/Users/macbookpro/Documents/wisebled market/docs/presentation/_kit/.tmp/layers-EN/s13-l11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5200" y="3098800"/>
            <a:ext cx="3232150" cy="1384300"/>
          </a:xfrm>
          <a:prstGeom prst="rect">
            <a:avLst/>
          </a:prstGeom>
        </p:spPr>
      </p:pic>
      <p:pic>
        <p:nvPicPr>
          <p:cNvPr id="14" name="Image 12" descr="/Users/macbookpro/Documents/wisebled market/docs/presentation/_kit/.tmp/layers-EN/s13-l12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31250" y="3098800"/>
            <a:ext cx="3232150" cy="1384300"/>
          </a:xfrm>
          <a:prstGeom prst="rect">
            <a:avLst/>
          </a:prstGeom>
        </p:spPr>
      </p:pic>
      <p:pic>
        <p:nvPicPr>
          <p:cNvPr id="15" name="Image 13" descr="/Users/macbookpro/Documents/wisebled market/docs/presentation/_kit/.tmp/layers-EN/s13-l13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45200" y="3905250"/>
            <a:ext cx="5918200" cy="17843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60"/>
                            </p:stCondLst>
                            <p:childTnLst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00"/>
                            </p:stCondLst>
                            <p:childTnLst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40"/>
                            </p:stCondLst>
                            <p:childTnLst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6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680"/>
                            </p:stCondLst>
                            <p:childTnLst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6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6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820"/>
                            </p:stCondLst>
                            <p:childTnLst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6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6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14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863600"/>
            <a:ext cx="2921000" cy="52578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14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508000"/>
            <a:ext cx="7924800" cy="10160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14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901700"/>
            <a:ext cx="7924800" cy="11811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14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1631950"/>
            <a:ext cx="7924800" cy="11938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14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2222500"/>
            <a:ext cx="7924800" cy="11938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14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8600" y="2813050"/>
            <a:ext cx="7924800" cy="11874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14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8600" y="3397250"/>
            <a:ext cx="7924800" cy="11938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14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8600" y="3987800"/>
            <a:ext cx="7924800" cy="11938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80"/>
                            </p:stCondLst>
                            <p:childTnLst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15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15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15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454150"/>
            <a:ext cx="11734800" cy="11176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15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057400"/>
            <a:ext cx="3403600" cy="21590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15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3550" y="2057400"/>
            <a:ext cx="3403600" cy="21590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15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4850" y="2057400"/>
            <a:ext cx="3403600" cy="21590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15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9800" y="2057400"/>
            <a:ext cx="3403600" cy="215900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15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" y="3587750"/>
            <a:ext cx="3403600" cy="215900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EN/s15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03550" y="3587750"/>
            <a:ext cx="3403600" cy="2159000"/>
          </a:xfrm>
          <a:prstGeom prst="rect">
            <a:avLst/>
          </a:prstGeom>
        </p:spPr>
      </p:pic>
      <p:pic>
        <p:nvPicPr>
          <p:cNvPr id="11" name="Image 9" descr="/Users/macbookpro/Documents/wisebled market/docs/presentation/_kit/.tmp/layers-EN/s15-l9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84850" y="3587750"/>
            <a:ext cx="3403600" cy="2159000"/>
          </a:xfrm>
          <a:prstGeom prst="rect">
            <a:avLst/>
          </a:prstGeom>
        </p:spPr>
      </p:pic>
      <p:pic>
        <p:nvPicPr>
          <p:cNvPr id="12" name="Image 10" descr="/Users/macbookpro/Documents/wisebled market/docs/presentation/_kit/.tmp/layers-EN/s15-l10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59800" y="3587750"/>
            <a:ext cx="3403600" cy="2159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8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20"/>
                            </p:stCondLst>
                            <p:childTnLst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60"/>
                            </p:stCondLst>
                            <p:childTnLst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6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00"/>
                            </p:stCondLst>
                            <p:childTnLst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6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16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16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16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" y="1441450"/>
            <a:ext cx="5588000" cy="47307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16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100" y="1631950"/>
            <a:ext cx="6845300" cy="15811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16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8100" y="2559050"/>
            <a:ext cx="6845300" cy="17907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16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8100" y="3695700"/>
            <a:ext cx="6845300" cy="15811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16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8100" y="4622800"/>
            <a:ext cx="6845300" cy="15811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"/>
                            </p:stCondLst>
                            <p:childTnLst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6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17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17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17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720850"/>
            <a:ext cx="4318000" cy="26733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17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1720850"/>
            <a:ext cx="4318000" cy="2673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17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1720850"/>
            <a:ext cx="4318000" cy="2673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17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78250"/>
            <a:ext cx="4318000" cy="2673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17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778250"/>
            <a:ext cx="4318000" cy="26733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17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778250"/>
            <a:ext cx="4318000" cy="26733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18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69723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18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6972300" cy="16002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18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860550"/>
            <a:ext cx="6972300" cy="12636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18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609850"/>
            <a:ext cx="6972300" cy="1403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18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371850"/>
            <a:ext cx="6972300" cy="1403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18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4133850"/>
            <a:ext cx="6972300" cy="1403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18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3400" y="762000"/>
            <a:ext cx="5080000" cy="47752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19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19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19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720850"/>
            <a:ext cx="4318000" cy="26733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19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1720850"/>
            <a:ext cx="4318000" cy="2673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19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1720850"/>
            <a:ext cx="4318000" cy="2673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19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78250"/>
            <a:ext cx="4318000" cy="2673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19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778250"/>
            <a:ext cx="4318000" cy="26733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19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778250"/>
            <a:ext cx="4318000" cy="26733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20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20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20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31950"/>
            <a:ext cx="3403600" cy="18542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20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3550" y="1631950"/>
            <a:ext cx="3403600" cy="185420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20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4850" y="1631950"/>
            <a:ext cx="3403600" cy="18542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20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9800" y="1631950"/>
            <a:ext cx="3403600" cy="185420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20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2882900"/>
            <a:ext cx="4318000" cy="25717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20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37000" y="2882900"/>
            <a:ext cx="4318000" cy="2571750"/>
          </a:xfrm>
          <a:prstGeom prst="rect">
            <a:avLst/>
          </a:prstGeom>
        </p:spPr>
      </p:pic>
      <p:pic>
        <p:nvPicPr>
          <p:cNvPr id="10" name="Image 8" descr="/Users/macbookpro/Documents/wisebled market/docs/presentation/_kit/.tmp/layers-EN/s20-l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5400" y="2882900"/>
            <a:ext cx="4318000" cy="25717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2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21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21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21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70050"/>
            <a:ext cx="4318000" cy="24955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21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00" y="1670050"/>
            <a:ext cx="4318000" cy="2495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21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5400" y="1670050"/>
            <a:ext cx="4318000" cy="24955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21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549650"/>
            <a:ext cx="4318000" cy="24955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21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000" y="3549650"/>
            <a:ext cx="4318000" cy="2495550"/>
          </a:xfrm>
          <a:prstGeom prst="rect">
            <a:avLst/>
          </a:prstGeom>
        </p:spPr>
      </p:pic>
      <p:pic>
        <p:nvPicPr>
          <p:cNvPr id="9" name="Image 7" descr="/Users/macbookpro/Documents/wisebled market/docs/presentation/_kit/.tmp/layers-EN/s21-l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400" y="3549650"/>
            <a:ext cx="4318000" cy="24955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80"/>
                            </p:stCondLst>
                            <p:childTnLst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22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22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22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19250"/>
            <a:ext cx="4870450" cy="31686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22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3100" y="1619250"/>
            <a:ext cx="4051300" cy="31686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22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8450" y="1619250"/>
            <a:ext cx="4044950" cy="316865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23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3746500" cy="484505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23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508000"/>
            <a:ext cx="8305800" cy="10160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23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901700"/>
            <a:ext cx="8305800" cy="11811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23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1441450"/>
            <a:ext cx="8305800" cy="1225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23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0" y="2063750"/>
            <a:ext cx="3460750" cy="10858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23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600" y="2660650"/>
            <a:ext cx="8305800" cy="895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23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7600" y="2901950"/>
            <a:ext cx="8305800" cy="22161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0"/>
                            </p:stCondLst>
                            <p:childTnLst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24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08000"/>
            <a:ext cx="11734800" cy="101600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24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01700"/>
            <a:ext cx="10287000" cy="118110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24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631950"/>
            <a:ext cx="3689350" cy="267335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24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000" y="1631950"/>
            <a:ext cx="3689350" cy="26733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24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689350"/>
            <a:ext cx="3689350" cy="267335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24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2000" y="3689350"/>
            <a:ext cx="3689350" cy="2673350"/>
          </a:xfrm>
          <a:prstGeom prst="rect">
            <a:avLst/>
          </a:prstGeom>
        </p:spPr>
      </p:pic>
      <p:pic>
        <p:nvPicPr>
          <p:cNvPr id="8" name="Image 6" descr="/Users/macbookpro/Documents/wisebled market/docs/presentation/_kit/.tmp/layers-EN/s24-l6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3350" y="1631950"/>
            <a:ext cx="5480050" cy="47307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"/>
                            </p:stCondLst>
                            <p:childTnLst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acbookpro/Documents/wisebled market/docs/presentation/_kit/.tmp/layers-EN/s25-l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62100"/>
            <a:ext cx="8369300" cy="1022350"/>
          </a:xfrm>
          <a:prstGeom prst="rect">
            <a:avLst/>
          </a:prstGeom>
        </p:spPr>
      </p:pic>
      <p:pic>
        <p:nvPicPr>
          <p:cNvPr id="3" name="Image 1" descr="/Users/macbookpro/Documents/wisebled market/docs/presentation/_kit/.tmp/layers-EN/s25-l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93900"/>
            <a:ext cx="8369300" cy="1835150"/>
          </a:xfrm>
          <a:prstGeom prst="rect">
            <a:avLst/>
          </a:prstGeom>
        </p:spPr>
      </p:pic>
      <p:pic>
        <p:nvPicPr>
          <p:cNvPr id="4" name="Image 2" descr="/Users/macbookpro/Documents/wisebled market/docs/presentation/_kit/.tmp/layers-EN/s25-l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187700"/>
            <a:ext cx="8369300" cy="1016000"/>
          </a:xfrm>
          <a:prstGeom prst="rect">
            <a:avLst/>
          </a:prstGeom>
        </p:spPr>
      </p:pic>
      <p:pic>
        <p:nvPicPr>
          <p:cNvPr id="5" name="Image 3" descr="/Users/macbookpro/Documents/wisebled market/docs/presentation/_kit/.tmp/layers-EN/s25-l3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714750"/>
            <a:ext cx="8369300" cy="1860550"/>
          </a:xfrm>
          <a:prstGeom prst="rect">
            <a:avLst/>
          </a:prstGeom>
        </p:spPr>
      </p:pic>
      <p:pic>
        <p:nvPicPr>
          <p:cNvPr id="6" name="Image 4" descr="/Users/macbookpro/Documents/wisebled market/docs/presentation/_kit/.tmp/layers-EN/s25-l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7400" y="1327150"/>
            <a:ext cx="3556000" cy="3556000"/>
          </a:xfrm>
          <a:prstGeom prst="rect">
            <a:avLst/>
          </a:prstGeom>
        </p:spPr>
      </p:pic>
      <p:pic>
        <p:nvPicPr>
          <p:cNvPr id="7" name="Image 5" descr="/Users/macbookpro/Documents/wisebled market/docs/presentation/_kit/.tmp/layers-EN/s25-l5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7950" y="4286250"/>
            <a:ext cx="2374900" cy="1524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4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0"/>
                            </p:stCondLst>
                            <p:childTnLst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0"/>
                            </p:stCondLst>
                            <p:childTnLst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6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Wisebled Tec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Wisebled Market — Investor presentation</dc:title>
  <dc:subject>PptxGenJS Presentation</dc:subject>
  <dc:creator>Wisebled Market</dc:creator>
  <cp:lastModifiedBy>Wisebled Market</cp:lastModifiedBy>
  <cp:revision>1</cp:revision>
  <dcterms:created xsi:type="dcterms:W3CDTF">2026-10-13T16:27:55Z</dcterms:created>
  <dcterms:modified xsi:type="dcterms:W3CDTF">2026-10-13T16:27:55Z</dcterms:modified>
</cp:coreProperties>
</file>